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3954" autoAdjust="0"/>
  </p:normalViewPr>
  <p:slideViewPr>
    <p:cSldViewPr>
      <p:cViewPr varScale="1">
        <p:scale>
          <a:sx n="86" d="100"/>
          <a:sy n="86" d="100"/>
        </p:scale>
        <p:origin x="1308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2E75-6826-46B7-8E3E-4093ECE14106}" type="datetimeFigureOut">
              <a:rPr kumimoji="1" lang="ja-JP" altLang="en-US" smtClean="0"/>
              <a:t>2016/11/17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B41B7-25CA-4046-A197-B777D75C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47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6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9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8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5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9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3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5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5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3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9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1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2006" y="538054"/>
            <a:ext cx="7298352" cy="442674"/>
          </a:xfrm>
          <a:prstGeom prst="round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舒適的飯店</a:t>
            </a:r>
            <a:r>
              <a:rPr lang="ja-JP" altLang="en-US" sz="20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ja-JP" altLang="en-US" sz="20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92007" y="404296"/>
            <a:ext cx="9712497" cy="1932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6519" y="-7263"/>
            <a:ext cx="4679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TW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在沖繩舉辦</a:t>
            </a:r>
            <a:r>
              <a:rPr lang="en-US" altLang="zh-TW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MICE</a:t>
            </a:r>
            <a:r>
              <a:rPr lang="zh-TW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之理由</a:t>
            </a:r>
            <a:endParaRPr lang="ja-JP" altLang="en-US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2007" y="1412777"/>
            <a:ext cx="9637985" cy="158417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Orion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本部渡假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SPA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飯店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2006" y="3212976"/>
            <a:ext cx="9637985" cy="158417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沖繩那霸凱悅</a:t>
            </a:r>
            <a:r>
              <a:rPr lang="zh-TW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酒店</a:t>
            </a:r>
            <a:endParaRPr lang="en-US" altLang="zh-TW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2006" y="5013176"/>
            <a:ext cx="9637985" cy="158417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希爾頓沖繩北谷渡假村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952" y="1487376"/>
            <a:ext cx="3155986" cy="1408176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3" y="1804228"/>
            <a:ext cx="1480035" cy="93842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549" y="3344800"/>
            <a:ext cx="3155986" cy="1350952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360" y="3489164"/>
            <a:ext cx="1201067" cy="1281675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549" y="5149115"/>
            <a:ext cx="3155986" cy="1339764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755" y="5445224"/>
            <a:ext cx="1400749" cy="73440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92006" y="1988840"/>
            <a:ext cx="4284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從客房遠眺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360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度全景海景，進一步提升度假區氛圍。宴會廳能因應人數眾多需求，也擅長宴會營運。天然溫泉能徹底洗去身心疲憊。您能從這裡步行前往「沖繩美之海水族館」、「翡翠海灘」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6673" y="3862789"/>
            <a:ext cx="4270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鄰近國際通，融合國際級服務與沖繩獨特待客之道。飯店內設有宴會廳及銷售處、游泳池，從那霸機場搭車前來約需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分鐘，從國際通步行前來更只需要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分鐘，交通方便為魅力所在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66519" y="5661248"/>
            <a:ext cx="4270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本飯店面對以潛水景點知名的北谷町西海岸，設有宴會廳、會議室、商務中心等，設備充實。此外一旁就是美國村等熱門景點，能同時享受購物、海上活動樂趣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2008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2473</TotalTime>
  <Words>99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嶋田正明</cp:lastModifiedBy>
  <cp:revision>128</cp:revision>
  <dcterms:created xsi:type="dcterms:W3CDTF">2015-12-30T06:41:28Z</dcterms:created>
  <dcterms:modified xsi:type="dcterms:W3CDTF">2016-11-17T03:53:11Z</dcterms:modified>
</cp:coreProperties>
</file>